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2" r:id="rId5"/>
  </p:sldMasterIdLst>
  <p:sldIdLst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3" y="588504"/>
            <a:ext cx="11201399" cy="501227"/>
          </a:xfrm>
        </p:spPr>
        <p:txBody>
          <a:bodyPr wrap="square">
            <a:spAutoFit/>
          </a:bodyPr>
          <a:lstStyle>
            <a:lvl1pPr>
              <a:defRPr sz="2797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Master layout: Title-content – 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905000"/>
            <a:ext cx="11201400" cy="1039259"/>
          </a:xfrm>
        </p:spPr>
        <p:txBody>
          <a:bodyPr/>
          <a:lstStyle>
            <a:lvl1pPr>
              <a:lnSpc>
                <a:spcPct val="95000"/>
              </a:lnSpc>
              <a:buClr>
                <a:schemeClr val="tx2"/>
              </a:buClr>
              <a:defRPr sz="1998" b="0" i="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2"/>
              </a:buClr>
              <a:defRPr sz="1798" b="0" i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2"/>
              </a:buClr>
              <a:defRPr sz="1599" b="0" i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 sz="1998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defRPr sz="1798">
                <a:solidFill>
                  <a:srgbClr val="4B4B4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6365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 userDrawn="1">
            <p:ph type="body" idx="1"/>
          </p:nvPr>
        </p:nvSpPr>
        <p:spPr bwMode="gray">
          <a:xfrm>
            <a:off x="457200" y="1905000"/>
            <a:ext cx="11201400" cy="101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7200" y="588055"/>
            <a:ext cx="11201400" cy="5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47" name="Text Box 23"/>
          <p:cNvSpPr txBox="1">
            <a:spLocks noChangeArrowheads="1"/>
          </p:cNvSpPr>
          <p:nvPr userDrawn="1"/>
        </p:nvSpPr>
        <p:spPr bwMode="black">
          <a:xfrm>
            <a:off x="152400" y="6528630"/>
            <a:ext cx="609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45678" rIns="0" bIns="45678" anchor="ctr" anchorCtr="0">
            <a:prstTxWarp prst="textNoShape">
              <a:avLst/>
            </a:prstTxWarp>
            <a:spAutoFit/>
          </a:bodyPr>
          <a:lstStyle/>
          <a:p>
            <a:pPr algn="ctr"/>
            <a:fld id="{B2C5CB95-9817-1947-838C-B47211A7713A}" type="slidenum">
              <a:rPr lang="en-US" sz="999" b="1" i="0" smtClean="0">
                <a:solidFill>
                  <a:schemeClr val="accent3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US" sz="999" b="1" i="0" dirty="0">
              <a:solidFill>
                <a:schemeClr val="accent3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EBE709-6283-C04E-8942-BC911383D5CA}"/>
              </a:ext>
            </a:extLst>
          </p:cNvPr>
          <p:cNvSpPr txBox="1"/>
          <p:nvPr userDrawn="1"/>
        </p:nvSpPr>
        <p:spPr>
          <a:xfrm>
            <a:off x="685800" y="6528758"/>
            <a:ext cx="2286000" cy="246093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 b="1" i="0" kern="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proprietary and confidential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9D53AAA-F6ED-D24E-91B3-7D384148B24B}"/>
              </a:ext>
            </a:extLst>
          </p:cNvPr>
          <p:cNvSpPr/>
          <p:nvPr userDrawn="1"/>
        </p:nvSpPr>
        <p:spPr bwMode="gray">
          <a:xfrm>
            <a:off x="304800" y="6499339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355" tIns="45678" rIns="91355" bIns="45678" numCol="1" rtlCol="0" anchor="ctr" anchorCtr="0" compatLnSpc="1">
            <a:prstTxWarp prst="textNoShape">
              <a:avLst/>
            </a:prstTxWarp>
          </a:bodyPr>
          <a:lstStyle/>
          <a:p>
            <a:pPr algn="l">
              <a:lnSpc>
                <a:spcPct val="95000"/>
              </a:lnSpc>
            </a:pPr>
            <a:endParaRPr lang="en-US" sz="2398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7B1582-1A21-8F48-B563-E43DB53C71CE}"/>
              </a:ext>
            </a:extLst>
          </p:cNvPr>
          <p:cNvGrpSpPr/>
          <p:nvPr userDrawn="1"/>
        </p:nvGrpSpPr>
        <p:grpSpPr>
          <a:xfrm>
            <a:off x="10453953" y="6462884"/>
            <a:ext cx="1433249" cy="341256"/>
            <a:chOff x="5705583" y="2717160"/>
            <a:chExt cx="6238088" cy="1485287"/>
          </a:xfrm>
        </p:grpSpPr>
        <p:pic>
          <p:nvPicPr>
            <p:cNvPr id="10" name="Picture 9" descr="A drawing of a face&#10;&#10;Description automatically generated">
              <a:extLst>
                <a:ext uri="{FF2B5EF4-FFF2-40B4-BE49-F238E27FC236}">
                  <a16:creationId xmlns:a16="http://schemas.microsoft.com/office/drawing/2014/main" id="{2DED6BA4-FF65-E140-BE6C-66D9858EC1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705583" y="2924509"/>
              <a:ext cx="3584859" cy="127793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D7EF9CA-09D7-0E43-997E-C8A034ABDE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486026" y="2717160"/>
              <a:ext cx="1457645" cy="1277936"/>
            </a:xfrm>
            <a:prstGeom prst="rect">
              <a:avLst/>
            </a:prstGeom>
          </p:spPr>
        </p:pic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C87FAF-7256-404D-93DD-D5771754506D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1430000" y="6471368"/>
            <a:ext cx="0" cy="2286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 i="0" cap="none" spc="0" baseline="0">
          <a:solidFill>
            <a:schemeClr val="tx1"/>
          </a:solidFill>
          <a:effectLst/>
          <a:latin typeface="+mj-lt"/>
          <a:ea typeface="Tahoma" panose="020B0604030504040204" pitchFamily="34" charset="0"/>
          <a:cs typeface="Tahoma" panose="020B060403050404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67">
          <a:solidFill>
            <a:schemeClr val="tx1"/>
          </a:solidFill>
          <a:latin typeface="Arial" pitchFamily="23" charset="0"/>
          <a:ea typeface="ＭＳ Ｐゴシック" charset="-128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67">
          <a:solidFill>
            <a:schemeClr val="tx1"/>
          </a:solidFill>
          <a:latin typeface="Arial" pitchFamily="23" charset="0"/>
          <a:ea typeface="ＭＳ Ｐゴシック" charset="-128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67">
          <a:solidFill>
            <a:schemeClr val="tx1"/>
          </a:solidFill>
          <a:latin typeface="Arial" pitchFamily="23" charset="0"/>
          <a:ea typeface="ＭＳ Ｐゴシック" charset="-128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67">
          <a:solidFill>
            <a:schemeClr val="tx1"/>
          </a:solidFill>
          <a:latin typeface="Arial" pitchFamily="23" charset="0"/>
          <a:ea typeface="ＭＳ Ｐゴシック" charset="-128"/>
        </a:defRPr>
      </a:lvl5pPr>
      <a:lvl6pPr marL="609585" algn="l" rtl="0" fontAlgn="base">
        <a:lnSpc>
          <a:spcPct val="95000"/>
        </a:lnSpc>
        <a:spcBef>
          <a:spcPct val="0"/>
        </a:spcBef>
        <a:spcAft>
          <a:spcPct val="0"/>
        </a:spcAft>
        <a:defRPr sz="2933">
          <a:solidFill>
            <a:schemeClr val="bg1"/>
          </a:solidFill>
          <a:latin typeface="Arial" pitchFamily="23" charset="0"/>
        </a:defRPr>
      </a:lvl6pPr>
      <a:lvl7pPr marL="1219170" algn="l" rtl="0" fontAlgn="base">
        <a:lnSpc>
          <a:spcPct val="95000"/>
        </a:lnSpc>
        <a:spcBef>
          <a:spcPct val="0"/>
        </a:spcBef>
        <a:spcAft>
          <a:spcPct val="0"/>
        </a:spcAft>
        <a:defRPr sz="2933">
          <a:solidFill>
            <a:schemeClr val="bg1"/>
          </a:solidFill>
          <a:latin typeface="Arial" pitchFamily="23" charset="0"/>
        </a:defRPr>
      </a:lvl7pPr>
      <a:lvl8pPr marL="1828754" algn="l" rtl="0" fontAlgn="base">
        <a:lnSpc>
          <a:spcPct val="95000"/>
        </a:lnSpc>
        <a:spcBef>
          <a:spcPct val="0"/>
        </a:spcBef>
        <a:spcAft>
          <a:spcPct val="0"/>
        </a:spcAft>
        <a:defRPr sz="2933">
          <a:solidFill>
            <a:schemeClr val="bg1"/>
          </a:solidFill>
          <a:latin typeface="Arial" pitchFamily="23" charset="0"/>
        </a:defRPr>
      </a:lvl8pPr>
      <a:lvl9pPr marL="2438339" algn="l" rtl="0" fontAlgn="base">
        <a:lnSpc>
          <a:spcPct val="95000"/>
        </a:lnSpc>
        <a:spcBef>
          <a:spcPct val="0"/>
        </a:spcBef>
        <a:spcAft>
          <a:spcPct val="0"/>
        </a:spcAft>
        <a:defRPr sz="2933">
          <a:solidFill>
            <a:schemeClr val="bg1"/>
          </a:solidFill>
          <a:latin typeface="Arial" pitchFamily="23" charset="0"/>
        </a:defRPr>
      </a:lvl9pPr>
    </p:titleStyle>
    <p:bodyStyle>
      <a:lvl1pPr marL="346075" indent="-346075" algn="l" rtl="0" eaLnBrk="0" fontAlgn="base" hangingPunct="0">
        <a:lnSpc>
          <a:spcPct val="95000"/>
        </a:lnSpc>
        <a:spcBef>
          <a:spcPts val="500"/>
        </a:spcBef>
        <a:spcAft>
          <a:spcPts val="500"/>
        </a:spcAft>
        <a:buClr>
          <a:schemeClr val="tx2"/>
        </a:buClr>
        <a:buSzPct val="120000"/>
        <a:buFont typeface="Arial"/>
        <a:buChar char="•"/>
        <a:tabLst/>
        <a:defRPr sz="2000" b="0" i="0">
          <a:solidFill>
            <a:schemeClr val="tx2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749300" indent="-288925" algn="l" rtl="0" eaLnBrk="0" fontAlgn="base" hangingPunct="0">
        <a:lnSpc>
          <a:spcPct val="95000"/>
        </a:lnSpc>
        <a:spcBef>
          <a:spcPts val="0"/>
        </a:spcBef>
        <a:spcAft>
          <a:spcPts val="500"/>
        </a:spcAft>
        <a:buClr>
          <a:schemeClr val="tx2"/>
        </a:buClr>
        <a:buChar char="–"/>
        <a:tabLst/>
        <a:defRPr sz="1800" b="0" i="0">
          <a:solidFill>
            <a:schemeClr val="tx2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154113" indent="-231775" algn="l" rtl="0" eaLnBrk="0" fontAlgn="base" hangingPunct="0">
        <a:lnSpc>
          <a:spcPct val="95000"/>
        </a:lnSpc>
        <a:spcBef>
          <a:spcPts val="0"/>
        </a:spcBef>
        <a:spcAft>
          <a:spcPts val="500"/>
        </a:spcAft>
        <a:buClr>
          <a:schemeClr val="tx2"/>
        </a:buClr>
        <a:buChar char="•"/>
        <a:tabLst/>
        <a:defRPr sz="1600" b="0" i="0">
          <a:solidFill>
            <a:schemeClr val="tx2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603375" indent="-230188" algn="l" rtl="0" eaLnBrk="0" fontAlgn="base" hangingPunct="0">
        <a:lnSpc>
          <a:spcPct val="95000"/>
        </a:lnSpc>
        <a:spcBef>
          <a:spcPts val="0"/>
        </a:spcBef>
        <a:spcAft>
          <a:spcPts val="500"/>
        </a:spcAft>
        <a:buClr>
          <a:schemeClr val="tx1">
            <a:lumMod val="65000"/>
            <a:lumOff val="35000"/>
          </a:schemeClr>
        </a:buClr>
        <a:buFont typeface=".AppleSystemUIFont" charset="-120"/>
        <a:buChar char="»"/>
        <a:tabLst/>
        <a:defRPr sz="1800" b="0" i="0">
          <a:solidFill>
            <a:schemeClr val="tx1">
              <a:lumMod val="65000"/>
              <a:lumOff val="35000"/>
            </a:schemeClr>
          </a:solidFill>
          <a:latin typeface="Arial Regular"/>
          <a:ea typeface="Arial Regular"/>
          <a:cs typeface="Calibri" charset="0"/>
        </a:defRPr>
      </a:lvl4pPr>
      <a:lvl5pPr marL="2065338" indent="-230188" algn="l" rtl="0" eaLnBrk="0" fontAlgn="base" hangingPunct="0">
        <a:lnSpc>
          <a:spcPct val="95000"/>
        </a:lnSpc>
        <a:spcBef>
          <a:spcPts val="0"/>
        </a:spcBef>
        <a:spcAft>
          <a:spcPts val="500"/>
        </a:spcAft>
        <a:buClr>
          <a:schemeClr val="bg2">
            <a:lumMod val="75000"/>
          </a:schemeClr>
        </a:buClr>
        <a:buChar char="»"/>
        <a:tabLst/>
        <a:defRPr sz="1800" b="0" i="0">
          <a:solidFill>
            <a:schemeClr val="tx2"/>
          </a:solidFill>
          <a:latin typeface="Calibri Regular" charset="0"/>
          <a:ea typeface="ＭＳ Ｐゴシック" pitchFamily="23" charset="-128"/>
          <a:cs typeface="Calibri Regular" charset="0"/>
        </a:defRPr>
      </a:lvl5pPr>
      <a:lvl6pPr marL="3352716" indent="-304792" algn="l" rtl="0" fontAlgn="base">
        <a:lnSpc>
          <a:spcPct val="95000"/>
        </a:lnSpc>
        <a:spcBef>
          <a:spcPct val="0"/>
        </a:spcBef>
        <a:spcAft>
          <a:spcPct val="25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ＭＳ Ｐゴシック" pitchFamily="23" charset="-128"/>
        </a:defRPr>
      </a:lvl6pPr>
      <a:lvl7pPr marL="3962301" indent="-304792" algn="l" rtl="0" fontAlgn="base">
        <a:lnSpc>
          <a:spcPct val="95000"/>
        </a:lnSpc>
        <a:spcBef>
          <a:spcPct val="0"/>
        </a:spcBef>
        <a:spcAft>
          <a:spcPct val="25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ＭＳ Ｐゴシック" pitchFamily="23" charset="-128"/>
        </a:defRPr>
      </a:lvl7pPr>
      <a:lvl8pPr marL="4571886" indent="-304792" algn="l" rtl="0" fontAlgn="base">
        <a:lnSpc>
          <a:spcPct val="95000"/>
        </a:lnSpc>
        <a:spcBef>
          <a:spcPct val="0"/>
        </a:spcBef>
        <a:spcAft>
          <a:spcPct val="25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ＭＳ Ｐゴシック" pitchFamily="23" charset="-128"/>
        </a:defRPr>
      </a:lvl8pPr>
      <a:lvl9pPr marL="5181470" indent="-304792" algn="l" rtl="0" fontAlgn="base">
        <a:lnSpc>
          <a:spcPct val="95000"/>
        </a:lnSpc>
        <a:spcBef>
          <a:spcPct val="0"/>
        </a:spcBef>
        <a:spcAft>
          <a:spcPct val="25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ＭＳ Ｐゴシック" pitchFamily="23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 userDrawn="1">
            <p:ph type="body" idx="1"/>
          </p:nvPr>
        </p:nvSpPr>
        <p:spPr bwMode="gray">
          <a:xfrm>
            <a:off x="457200" y="1905000"/>
            <a:ext cx="11201400" cy="78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7200" y="690391"/>
            <a:ext cx="11201400" cy="39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7" name="Text Box 23"/>
          <p:cNvSpPr txBox="1">
            <a:spLocks noChangeArrowheads="1"/>
          </p:cNvSpPr>
          <p:nvPr userDrawn="1"/>
        </p:nvSpPr>
        <p:spPr bwMode="black">
          <a:xfrm>
            <a:off x="152400" y="6528743"/>
            <a:ext cx="609600" cy="24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45678" rIns="0" bIns="45678" anchor="ctr" anchorCtr="0">
            <a:prstTxWarp prst="textNoShape">
              <a:avLst/>
            </a:prstTxWarp>
            <a:spAutoFit/>
          </a:bodyPr>
          <a:lstStyle/>
          <a:p>
            <a:pPr algn="ctr"/>
            <a:fld id="{B2C5CB95-9817-1947-838C-B47211A7713A}" type="slidenum">
              <a:rPr lang="en-US" sz="999" b="1" i="0" smtClean="0">
                <a:solidFill>
                  <a:srgbClr val="2DA7B7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en-US" sz="999" b="1" i="0">
              <a:solidFill>
                <a:srgbClr val="2DA7B7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EBE709-6283-C04E-8942-BC911383D5CA}"/>
              </a:ext>
            </a:extLst>
          </p:cNvPr>
          <p:cNvSpPr txBox="1"/>
          <p:nvPr userDrawn="1"/>
        </p:nvSpPr>
        <p:spPr>
          <a:xfrm>
            <a:off x="685800" y="6528758"/>
            <a:ext cx="2286000" cy="246093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 b="1" i="0" kern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proprietary and confidential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3E4B6E-224B-456B-A6C6-60FE533580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922" y="6499339"/>
            <a:ext cx="821679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3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100" b="1" i="0" cap="none" spc="0" baseline="0">
          <a:solidFill>
            <a:schemeClr val="tx1"/>
          </a:solidFill>
          <a:effectLst/>
          <a:latin typeface="+mj-lt"/>
          <a:ea typeface="Tahoma" panose="020B0604030504040204" pitchFamily="34" charset="0"/>
          <a:cs typeface="Tahoma" panose="020B060403050404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23" charset="0"/>
          <a:ea typeface="ＭＳ Ｐゴシック" charset="-128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23" charset="0"/>
          <a:ea typeface="ＭＳ Ｐゴシック" charset="-128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23" charset="0"/>
          <a:ea typeface="ＭＳ Ｐゴシック" charset="-128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23" charset="0"/>
          <a:ea typeface="ＭＳ Ｐゴシック" charset="-128"/>
        </a:defRPr>
      </a:lvl5pPr>
      <a:lvl6pPr marL="457189" algn="l" rtl="0" fontAlgn="base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23" charset="0"/>
        </a:defRPr>
      </a:lvl6pPr>
      <a:lvl7pPr marL="914378" algn="l" rtl="0" fontAlgn="base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23" charset="0"/>
        </a:defRPr>
      </a:lvl7pPr>
      <a:lvl8pPr marL="1371566" algn="l" rtl="0" fontAlgn="base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23" charset="0"/>
        </a:defRPr>
      </a:lvl8pPr>
      <a:lvl9pPr marL="1828754" algn="l" rtl="0" fontAlgn="base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23" charset="0"/>
        </a:defRPr>
      </a:lvl9pPr>
    </p:titleStyle>
    <p:bodyStyle>
      <a:lvl1pPr marL="259556" indent="-259556" algn="l" rtl="0" eaLnBrk="0" fontAlgn="base" hangingPunct="0">
        <a:lnSpc>
          <a:spcPct val="95000"/>
        </a:lnSpc>
        <a:spcBef>
          <a:spcPts val="375"/>
        </a:spcBef>
        <a:spcAft>
          <a:spcPts val="375"/>
        </a:spcAft>
        <a:buClr>
          <a:schemeClr val="tx2"/>
        </a:buClr>
        <a:buSzPct val="120000"/>
        <a:buFont typeface="Arial"/>
        <a:buChar char="•"/>
        <a:tabLst/>
        <a:defRPr sz="1500" b="0" i="0">
          <a:solidFill>
            <a:schemeClr val="tx2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561975" indent="-216694" algn="l" rtl="0" eaLnBrk="0" fontAlgn="base" hangingPunct="0">
        <a:lnSpc>
          <a:spcPct val="95000"/>
        </a:lnSpc>
        <a:spcBef>
          <a:spcPts val="0"/>
        </a:spcBef>
        <a:spcAft>
          <a:spcPts val="375"/>
        </a:spcAft>
        <a:buClr>
          <a:schemeClr val="tx2"/>
        </a:buClr>
        <a:buChar char="–"/>
        <a:tabLst/>
        <a:defRPr sz="1350" b="0" i="0">
          <a:solidFill>
            <a:schemeClr val="tx2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865585" indent="-173831" algn="l" rtl="0" eaLnBrk="0" fontAlgn="base" hangingPunct="0">
        <a:lnSpc>
          <a:spcPct val="95000"/>
        </a:lnSpc>
        <a:spcBef>
          <a:spcPts val="0"/>
        </a:spcBef>
        <a:spcAft>
          <a:spcPts val="375"/>
        </a:spcAft>
        <a:buClr>
          <a:schemeClr val="tx2"/>
        </a:buClr>
        <a:buChar char="•"/>
        <a:tabLst/>
        <a:defRPr sz="1200" b="0" i="0">
          <a:solidFill>
            <a:schemeClr val="tx2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202531" indent="-172641" algn="l" rtl="0" eaLnBrk="0" fontAlgn="base" hangingPunct="0">
        <a:lnSpc>
          <a:spcPct val="95000"/>
        </a:lnSpc>
        <a:spcBef>
          <a:spcPts val="0"/>
        </a:spcBef>
        <a:spcAft>
          <a:spcPts val="375"/>
        </a:spcAft>
        <a:buClr>
          <a:schemeClr val="tx1">
            <a:lumMod val="65000"/>
            <a:lumOff val="35000"/>
          </a:schemeClr>
        </a:buClr>
        <a:buFont typeface=".AppleSystemUIFont" charset="-120"/>
        <a:buChar char="»"/>
        <a:tabLst/>
        <a:defRPr sz="1350" b="0" i="0">
          <a:solidFill>
            <a:schemeClr val="tx1">
              <a:lumMod val="65000"/>
              <a:lumOff val="35000"/>
            </a:schemeClr>
          </a:solidFill>
          <a:latin typeface="Arial Regular"/>
          <a:ea typeface="Arial Regular"/>
          <a:cs typeface="Calibri" charset="0"/>
        </a:defRPr>
      </a:lvl4pPr>
      <a:lvl5pPr marL="1549004" indent="-172641" algn="l" rtl="0" eaLnBrk="0" fontAlgn="base" hangingPunct="0">
        <a:lnSpc>
          <a:spcPct val="95000"/>
        </a:lnSpc>
        <a:spcBef>
          <a:spcPts val="0"/>
        </a:spcBef>
        <a:spcAft>
          <a:spcPts val="375"/>
        </a:spcAft>
        <a:buClr>
          <a:schemeClr val="bg2">
            <a:lumMod val="75000"/>
          </a:schemeClr>
        </a:buClr>
        <a:buChar char="»"/>
        <a:tabLst/>
        <a:defRPr sz="1350" b="0" i="0">
          <a:solidFill>
            <a:schemeClr val="tx2"/>
          </a:solidFill>
          <a:latin typeface="Calibri Regular" charset="0"/>
          <a:ea typeface="ＭＳ Ｐゴシック" pitchFamily="23" charset="-128"/>
          <a:cs typeface="Calibri Regular" charset="0"/>
        </a:defRPr>
      </a:lvl5pPr>
      <a:lvl6pPr marL="2514537" indent="-228594" algn="l" rtl="0" fontAlgn="base">
        <a:lnSpc>
          <a:spcPct val="95000"/>
        </a:lnSpc>
        <a:spcBef>
          <a:spcPct val="0"/>
        </a:spcBef>
        <a:spcAft>
          <a:spcPct val="25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ＭＳ Ｐゴシック" pitchFamily="23" charset="-128"/>
        </a:defRPr>
      </a:lvl6pPr>
      <a:lvl7pPr marL="2971726" indent="-228594" algn="l" rtl="0" fontAlgn="base">
        <a:lnSpc>
          <a:spcPct val="95000"/>
        </a:lnSpc>
        <a:spcBef>
          <a:spcPct val="0"/>
        </a:spcBef>
        <a:spcAft>
          <a:spcPct val="25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ＭＳ Ｐゴシック" pitchFamily="23" charset="-128"/>
        </a:defRPr>
      </a:lvl7pPr>
      <a:lvl8pPr marL="3428915" indent="-228594" algn="l" rtl="0" fontAlgn="base">
        <a:lnSpc>
          <a:spcPct val="95000"/>
        </a:lnSpc>
        <a:spcBef>
          <a:spcPct val="0"/>
        </a:spcBef>
        <a:spcAft>
          <a:spcPct val="25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ＭＳ Ｐゴシック" pitchFamily="23" charset="-128"/>
        </a:defRPr>
      </a:lvl8pPr>
      <a:lvl9pPr marL="3886103" indent="-228594" algn="l" rtl="0" fontAlgn="base">
        <a:lnSpc>
          <a:spcPct val="95000"/>
        </a:lnSpc>
        <a:spcBef>
          <a:spcPct val="0"/>
        </a:spcBef>
        <a:spcAft>
          <a:spcPct val="25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ＭＳ Ｐゴシック" pitchFamily="23" charset="-128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road, person, outdoor, woman&#10;&#10;Description automatically generated">
            <a:extLst>
              <a:ext uri="{FF2B5EF4-FFF2-40B4-BE49-F238E27FC236}">
                <a16:creationId xmlns:a16="http://schemas.microsoft.com/office/drawing/2014/main" id="{68C1F9B7-A20C-FF45-891A-CDD49C8040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" b="41848"/>
          <a:stretch/>
        </p:blipFill>
        <p:spPr>
          <a:xfrm>
            <a:off x="5639" y="3174"/>
            <a:ext cx="12180722" cy="64661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96CB11-AC7C-3D41-B9CE-EC54F4C2D91E}"/>
              </a:ext>
            </a:extLst>
          </p:cNvPr>
          <p:cNvSpPr/>
          <p:nvPr/>
        </p:nvSpPr>
        <p:spPr bwMode="gray">
          <a:xfrm>
            <a:off x="5638" y="6469347"/>
            <a:ext cx="12191469" cy="38548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355" tIns="45678" rIns="91355" bIns="4567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356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712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068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425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6781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137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493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4849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5000"/>
              </a:lnSpc>
            </a:pPr>
            <a:endParaRPr lang="en-US" sz="1798" err="1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E07DB348-6E9A-F448-8B3C-B1DE0D147DBE}"/>
              </a:ext>
            </a:extLst>
          </p:cNvPr>
          <p:cNvSpPr/>
          <p:nvPr/>
        </p:nvSpPr>
        <p:spPr bwMode="gray">
          <a:xfrm>
            <a:off x="5639" y="3173"/>
            <a:ext cx="4363565" cy="4503285"/>
          </a:xfrm>
          <a:custGeom>
            <a:avLst/>
            <a:gdLst>
              <a:gd name="connsiteX0" fmla="*/ 0 w 4367605"/>
              <a:gd name="connsiteY0" fmla="*/ 4507454 h 4507454"/>
              <a:gd name="connsiteX1" fmla="*/ 4367605 w 4367605"/>
              <a:gd name="connsiteY1" fmla="*/ 10757 h 4507454"/>
              <a:gd name="connsiteX2" fmla="*/ 0 w 4367605"/>
              <a:gd name="connsiteY2" fmla="*/ 0 h 4507454"/>
              <a:gd name="connsiteX3" fmla="*/ 0 w 4367605"/>
              <a:gd name="connsiteY3" fmla="*/ 4507454 h 450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7605" h="4507454">
                <a:moveTo>
                  <a:pt x="0" y="4507454"/>
                </a:moveTo>
                <a:lnTo>
                  <a:pt x="4367605" y="10757"/>
                </a:lnTo>
                <a:lnTo>
                  <a:pt x="0" y="0"/>
                </a:lnTo>
                <a:lnTo>
                  <a:pt x="0" y="4507454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355" tIns="45678" rIns="91355" bIns="4567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356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712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068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425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6781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137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493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4849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5000"/>
              </a:lnSpc>
            </a:pPr>
            <a:endParaRPr lang="en-US" sz="1798" err="1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51D8596B-B441-0348-BEE9-4E4895A98E03}"/>
              </a:ext>
            </a:extLst>
          </p:cNvPr>
          <p:cNvSpPr/>
          <p:nvPr/>
        </p:nvSpPr>
        <p:spPr bwMode="gray">
          <a:xfrm>
            <a:off x="-5106" y="3717936"/>
            <a:ext cx="3783189" cy="2751411"/>
          </a:xfrm>
          <a:custGeom>
            <a:avLst/>
            <a:gdLst>
              <a:gd name="connsiteX0" fmla="*/ 10758 w 5529431"/>
              <a:gd name="connsiteY0" fmla="*/ 0 h 4970033"/>
              <a:gd name="connsiteX1" fmla="*/ 5529431 w 5529431"/>
              <a:gd name="connsiteY1" fmla="*/ 4970033 h 4970033"/>
              <a:gd name="connsiteX2" fmla="*/ 0 w 5529431"/>
              <a:gd name="connsiteY2" fmla="*/ 4948518 h 4970033"/>
              <a:gd name="connsiteX3" fmla="*/ 10758 w 5529431"/>
              <a:gd name="connsiteY3" fmla="*/ 0 h 497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9431" h="4970033">
                <a:moveTo>
                  <a:pt x="10758" y="0"/>
                </a:moveTo>
                <a:lnTo>
                  <a:pt x="5529431" y="4970033"/>
                </a:lnTo>
                <a:lnTo>
                  <a:pt x="0" y="4948518"/>
                </a:lnTo>
                <a:lnTo>
                  <a:pt x="10758" y="0"/>
                </a:lnTo>
                <a:close/>
              </a:path>
            </a:pathLst>
          </a:custGeom>
          <a:solidFill>
            <a:srgbClr val="237D89">
              <a:alpha val="64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355" tIns="45678" rIns="91355" bIns="4567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356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712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068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425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6781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137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493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4849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5000"/>
              </a:lnSpc>
            </a:pPr>
            <a:endParaRPr lang="en-US" sz="1798" err="1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BE0B83-BD5C-C244-ACD7-C60BC8FABFE6}"/>
              </a:ext>
            </a:extLst>
          </p:cNvPr>
          <p:cNvSpPr txBox="1"/>
          <p:nvPr/>
        </p:nvSpPr>
        <p:spPr>
          <a:xfrm>
            <a:off x="6490922" y="2764725"/>
            <a:ext cx="4720030" cy="9532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L="0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356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712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068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425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6781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137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493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4849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97" kern="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12+ Years Experience Designing Health Plans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757BDC2-4AE9-8349-A6EE-A692CCDA4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294" y="1473492"/>
            <a:ext cx="3258569" cy="12912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3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1637F49-CE94-BA45-A54C-19F2A53F40A1}"/>
              </a:ext>
            </a:extLst>
          </p:cNvPr>
          <p:cNvSpPr/>
          <p:nvPr/>
        </p:nvSpPr>
        <p:spPr bwMode="gray">
          <a:xfrm>
            <a:off x="6096001" y="2834597"/>
            <a:ext cx="200937" cy="808876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355" tIns="45678" rIns="91355" bIns="4567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356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712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068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425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6781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137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493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4849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5000"/>
              </a:lnSpc>
            </a:pPr>
            <a:endParaRPr lang="en-US" sz="1798" err="1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D2514585-6008-2942-AD56-F029D1517DC5}"/>
              </a:ext>
            </a:extLst>
          </p:cNvPr>
          <p:cNvSpPr txBox="1">
            <a:spLocks/>
          </p:cNvSpPr>
          <p:nvPr/>
        </p:nvSpPr>
        <p:spPr>
          <a:xfrm>
            <a:off x="9116104" y="6523241"/>
            <a:ext cx="2901878" cy="2967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356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712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068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425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6781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137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493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4849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399" kern="0" spc="300">
                <a:solidFill>
                  <a:srgbClr val="2DA7B7"/>
                </a:solidFill>
                <a:latin typeface="Noto Sans ExtraCondensed Thin" panose="020B0206040504020204" pitchFamily="34" charset="0"/>
                <a:ea typeface="Noto Sans ExtraCondensed Thin" panose="020B0206040504020204" pitchFamily="34" charset="0"/>
                <a:cs typeface="Noto Sans ExtraCondensed Thin" panose="020B0206040504020204" pitchFamily="34" charset="0"/>
              </a:rPr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2091605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>
            <a:extLst>
              <a:ext uri="{FF2B5EF4-FFF2-40B4-BE49-F238E27FC236}">
                <a16:creationId xmlns:a16="http://schemas.microsoft.com/office/drawing/2014/main" id="{B512F0DE-1974-4223-9878-5056FA6382E0}"/>
              </a:ext>
            </a:extLst>
          </p:cNvPr>
          <p:cNvSpPr txBox="1">
            <a:spLocks/>
          </p:cNvSpPr>
          <p:nvPr/>
        </p:nvSpPr>
        <p:spPr bwMode="black">
          <a:xfrm>
            <a:off x="537023" y="267001"/>
            <a:ext cx="11117954" cy="61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07" tIns="60904" rIns="121807" bIns="60904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356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712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068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425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6781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137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493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4849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072"/>
            <a:r>
              <a:rPr lang="en-US" sz="3197" dirty="0"/>
              <a:t>Member Engagement Communications</a:t>
            </a:r>
            <a:endParaRPr lang="en-US" sz="2131" i="1" kern="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4F59CDA-174A-4F0E-9A91-15EC48E498AE}"/>
              </a:ext>
            </a:extLst>
          </p:cNvPr>
          <p:cNvCxnSpPr>
            <a:cxnSpLocks/>
          </p:cNvCxnSpPr>
          <p:nvPr/>
        </p:nvCxnSpPr>
        <p:spPr bwMode="auto">
          <a:xfrm>
            <a:off x="224406" y="3448399"/>
            <a:ext cx="11825451" cy="0"/>
          </a:xfrm>
          <a:prstGeom prst="straightConnector1">
            <a:avLst/>
          </a:prstGeom>
          <a:noFill/>
          <a:ln w="19050" cap="rnd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5BDC7CFF-AFD5-4E86-9AE9-23F42D1EAF2B}"/>
              </a:ext>
            </a:extLst>
          </p:cNvPr>
          <p:cNvSpPr/>
          <p:nvPr/>
        </p:nvSpPr>
        <p:spPr>
          <a:xfrm>
            <a:off x="259583" y="2562306"/>
            <a:ext cx="2308176" cy="107593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356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712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068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425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6781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137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493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4849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6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Open Enrollment</a:t>
            </a:r>
          </a:p>
        </p:txBody>
      </p:sp>
    </p:spTree>
    <p:extLst>
      <p:ext uri="{BB962C8B-B14F-4D97-AF65-F5344CB8AC3E}">
        <p14:creationId xmlns:p14="http://schemas.microsoft.com/office/powerpoint/2010/main" val="3698790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Custom 765">
      <a:dk1>
        <a:srgbClr val="000000"/>
      </a:dk1>
      <a:lt1>
        <a:srgbClr val="FFFFFF"/>
      </a:lt1>
      <a:dk2>
        <a:srgbClr val="565656"/>
      </a:dk2>
      <a:lt2>
        <a:srgbClr val="D2D2D2"/>
      </a:lt2>
      <a:accent1>
        <a:srgbClr val="61269C"/>
      </a:accent1>
      <a:accent2>
        <a:srgbClr val="2DA7B7"/>
      </a:accent2>
      <a:accent3>
        <a:srgbClr val="0082C2"/>
      </a:accent3>
      <a:accent4>
        <a:srgbClr val="1D4B65"/>
      </a:accent4>
      <a:accent5>
        <a:srgbClr val="F8BC01"/>
      </a:accent5>
      <a:accent6>
        <a:srgbClr val="C1D72E"/>
      </a:accent6>
      <a:hlink>
        <a:srgbClr val="61269D"/>
      </a:hlink>
      <a:folHlink>
        <a:srgbClr val="007BB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2"/>
        </a:solidFill>
        <a:ln w="2857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algn="l">
          <a:lnSpc>
            <a:spcPct val="95000"/>
          </a:lnSpc>
          <a:defRPr dirty="0" err="1" smtClean="0">
            <a:solidFill>
              <a:schemeClr val="bg1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defRPr>
        </a:defPPr>
      </a:lstStyle>
    </a:spDef>
    <a:lnDef>
      <a:spPr bwMode="auto">
        <a:noFill/>
        <a:ln w="19050" cap="rnd" cmpd="sng" algn="ctr">
          <a:solidFill>
            <a:schemeClr val="bg2">
              <a:lumMod val="9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 anchor="b" anchorCtr="0">
        <a:spAutoFit/>
      </a:bodyPr>
      <a:lstStyle>
        <a:defPPr marL="0" indent="0" algn="l">
          <a:spcBef>
            <a:spcPts val="0"/>
          </a:spcBef>
          <a:spcAft>
            <a:spcPts val="0"/>
          </a:spcAft>
          <a:buNone/>
          <a:defRPr sz="2000" kern="0" dirty="0" smtClean="0">
            <a:solidFill>
              <a:schemeClr val="tx2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F515C"/>
        </a:dk1>
        <a:lt1>
          <a:srgbClr val="FFFFFF"/>
        </a:lt1>
        <a:dk2>
          <a:srgbClr val="006FA7"/>
        </a:dk2>
        <a:lt2>
          <a:srgbClr val="C8C8C8"/>
        </a:lt2>
        <a:accent1>
          <a:srgbClr val="2295CC"/>
        </a:accent1>
        <a:accent2>
          <a:srgbClr val="9AD6F0"/>
        </a:accent2>
        <a:accent3>
          <a:srgbClr val="FFFFFF"/>
        </a:accent3>
        <a:accent4>
          <a:srgbClr val="34444D"/>
        </a:accent4>
        <a:accent5>
          <a:srgbClr val="ABC8E2"/>
        </a:accent5>
        <a:accent6>
          <a:srgbClr val="8BC2D9"/>
        </a:accent6>
        <a:hlink>
          <a:srgbClr val="FFE2A7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F515C"/>
        </a:dk1>
        <a:lt1>
          <a:srgbClr val="FFFFFF"/>
        </a:lt1>
        <a:dk2>
          <a:srgbClr val="005782"/>
        </a:dk2>
        <a:lt2>
          <a:srgbClr val="C8C8C8"/>
        </a:lt2>
        <a:accent1>
          <a:srgbClr val="2295CC"/>
        </a:accent1>
        <a:accent2>
          <a:srgbClr val="9AD6F0"/>
        </a:accent2>
        <a:accent3>
          <a:srgbClr val="FFFFFF"/>
        </a:accent3>
        <a:accent4>
          <a:srgbClr val="34444D"/>
        </a:accent4>
        <a:accent5>
          <a:srgbClr val="ABC8E2"/>
        </a:accent5>
        <a:accent6>
          <a:srgbClr val="8BC2D9"/>
        </a:accent6>
        <a:hlink>
          <a:srgbClr val="FFE2A7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F515C"/>
        </a:dk1>
        <a:lt1>
          <a:srgbClr val="FFFFFF"/>
        </a:lt1>
        <a:dk2>
          <a:srgbClr val="005782"/>
        </a:dk2>
        <a:lt2>
          <a:srgbClr val="C8C8C8"/>
        </a:lt2>
        <a:accent1>
          <a:srgbClr val="2295CC"/>
        </a:accent1>
        <a:accent2>
          <a:srgbClr val="9AD6F0"/>
        </a:accent2>
        <a:accent3>
          <a:srgbClr val="FFFFFF"/>
        </a:accent3>
        <a:accent4>
          <a:srgbClr val="34444D"/>
        </a:accent4>
        <a:accent5>
          <a:srgbClr val="ABC8E2"/>
        </a:accent5>
        <a:accent6>
          <a:srgbClr val="8BC2D9"/>
        </a:accent6>
        <a:hlink>
          <a:srgbClr val="99CC00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00"/>
        </a:dk1>
        <a:lt1>
          <a:srgbClr val="FFFFFF"/>
        </a:lt1>
        <a:dk2>
          <a:srgbClr val="005782"/>
        </a:dk2>
        <a:lt2>
          <a:srgbClr val="C8C8C8"/>
        </a:lt2>
        <a:accent1>
          <a:srgbClr val="2295CC"/>
        </a:accent1>
        <a:accent2>
          <a:srgbClr val="9AD6F0"/>
        </a:accent2>
        <a:accent3>
          <a:srgbClr val="FFFFFF"/>
        </a:accent3>
        <a:accent4>
          <a:srgbClr val="000000"/>
        </a:accent4>
        <a:accent5>
          <a:srgbClr val="ABC8E2"/>
        </a:accent5>
        <a:accent6>
          <a:srgbClr val="8BC2D9"/>
        </a:accent6>
        <a:hlink>
          <a:srgbClr val="99CC00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B10135"/>
        </a:dk2>
        <a:lt2>
          <a:srgbClr val="C8C8C8"/>
        </a:lt2>
        <a:accent1>
          <a:srgbClr val="005A2E"/>
        </a:accent1>
        <a:accent2>
          <a:srgbClr val="9AD6F0"/>
        </a:accent2>
        <a:accent3>
          <a:srgbClr val="FFFFFF"/>
        </a:accent3>
        <a:accent4>
          <a:srgbClr val="000000"/>
        </a:accent4>
        <a:accent5>
          <a:srgbClr val="AAB5AD"/>
        </a:accent5>
        <a:accent6>
          <a:srgbClr val="8BC2D9"/>
        </a:accent6>
        <a:hlink>
          <a:srgbClr val="99CC00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B10135"/>
        </a:dk2>
        <a:lt2>
          <a:srgbClr val="C8C8C8"/>
        </a:lt2>
        <a:accent1>
          <a:srgbClr val="005A2E"/>
        </a:accent1>
        <a:accent2>
          <a:srgbClr val="325292"/>
        </a:accent2>
        <a:accent3>
          <a:srgbClr val="FFFFFF"/>
        </a:accent3>
        <a:accent4>
          <a:srgbClr val="000000"/>
        </a:accent4>
        <a:accent5>
          <a:srgbClr val="AAB5AD"/>
        </a:accent5>
        <a:accent6>
          <a:srgbClr val="2C4984"/>
        </a:accent6>
        <a:hlink>
          <a:srgbClr val="333399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B10135"/>
        </a:dk2>
        <a:lt2>
          <a:srgbClr val="C8C8C8"/>
        </a:lt2>
        <a:accent1>
          <a:srgbClr val="005A2E"/>
        </a:accent1>
        <a:accent2>
          <a:srgbClr val="325292"/>
        </a:accent2>
        <a:accent3>
          <a:srgbClr val="FFFFFF"/>
        </a:accent3>
        <a:accent4>
          <a:srgbClr val="000000"/>
        </a:accent4>
        <a:accent5>
          <a:srgbClr val="AAB5AD"/>
        </a:accent5>
        <a:accent6>
          <a:srgbClr val="2C4984"/>
        </a:accent6>
        <a:hlink>
          <a:srgbClr val="461964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2A7DC5"/>
        </a:dk2>
        <a:lt2>
          <a:srgbClr val="C8C8C8"/>
        </a:lt2>
        <a:accent1>
          <a:srgbClr val="008F36"/>
        </a:accent1>
        <a:accent2>
          <a:srgbClr val="603385"/>
        </a:accent2>
        <a:accent3>
          <a:srgbClr val="FFFFFF"/>
        </a:accent3>
        <a:accent4>
          <a:srgbClr val="000000"/>
        </a:accent4>
        <a:accent5>
          <a:srgbClr val="AAC6AE"/>
        </a:accent5>
        <a:accent6>
          <a:srgbClr val="562D78"/>
        </a:accent6>
        <a:hlink>
          <a:srgbClr val="0D387D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2A7DC5"/>
        </a:dk2>
        <a:lt2>
          <a:srgbClr val="C8C8C8"/>
        </a:lt2>
        <a:accent1>
          <a:srgbClr val="008F36"/>
        </a:accent1>
        <a:accent2>
          <a:srgbClr val="603385"/>
        </a:accent2>
        <a:accent3>
          <a:srgbClr val="FFFFFF"/>
        </a:accent3>
        <a:accent4>
          <a:srgbClr val="000000"/>
        </a:accent4>
        <a:accent5>
          <a:srgbClr val="AAC6AE"/>
        </a:accent5>
        <a:accent6>
          <a:srgbClr val="562D78"/>
        </a:accent6>
        <a:hlink>
          <a:srgbClr val="0D387D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Custom 765">
      <a:dk1>
        <a:srgbClr val="000000"/>
      </a:dk1>
      <a:lt1>
        <a:srgbClr val="FFFFFF"/>
      </a:lt1>
      <a:dk2>
        <a:srgbClr val="565656"/>
      </a:dk2>
      <a:lt2>
        <a:srgbClr val="D2D2D2"/>
      </a:lt2>
      <a:accent1>
        <a:srgbClr val="61269C"/>
      </a:accent1>
      <a:accent2>
        <a:srgbClr val="2DA7B7"/>
      </a:accent2>
      <a:accent3>
        <a:srgbClr val="0082C2"/>
      </a:accent3>
      <a:accent4>
        <a:srgbClr val="1D4B65"/>
      </a:accent4>
      <a:accent5>
        <a:srgbClr val="F8BC01"/>
      </a:accent5>
      <a:accent6>
        <a:srgbClr val="C1D72E"/>
      </a:accent6>
      <a:hlink>
        <a:srgbClr val="61269D"/>
      </a:hlink>
      <a:folHlink>
        <a:srgbClr val="007BB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2"/>
        </a:solidFill>
        <a:ln w="2857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algn="l">
          <a:lnSpc>
            <a:spcPct val="95000"/>
          </a:lnSpc>
          <a:defRPr dirty="0" err="1" smtClean="0">
            <a:solidFill>
              <a:schemeClr val="bg1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defRPr>
        </a:defPPr>
      </a:lstStyle>
    </a:spDef>
    <a:lnDef>
      <a:spPr bwMode="auto">
        <a:noFill/>
        <a:ln w="19050" cap="rnd" cmpd="sng" algn="ctr">
          <a:solidFill>
            <a:schemeClr val="bg2">
              <a:lumMod val="9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 anchor="b" anchorCtr="0">
        <a:spAutoFit/>
      </a:bodyPr>
      <a:lstStyle>
        <a:defPPr marL="0" indent="0" algn="l">
          <a:spcBef>
            <a:spcPts val="0"/>
          </a:spcBef>
          <a:spcAft>
            <a:spcPts val="0"/>
          </a:spcAft>
          <a:buNone/>
          <a:defRPr sz="2000" kern="0" dirty="0" smtClean="0">
            <a:solidFill>
              <a:schemeClr val="tx2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F515C"/>
        </a:dk1>
        <a:lt1>
          <a:srgbClr val="FFFFFF"/>
        </a:lt1>
        <a:dk2>
          <a:srgbClr val="006FA7"/>
        </a:dk2>
        <a:lt2>
          <a:srgbClr val="C8C8C8"/>
        </a:lt2>
        <a:accent1>
          <a:srgbClr val="2295CC"/>
        </a:accent1>
        <a:accent2>
          <a:srgbClr val="9AD6F0"/>
        </a:accent2>
        <a:accent3>
          <a:srgbClr val="FFFFFF"/>
        </a:accent3>
        <a:accent4>
          <a:srgbClr val="34444D"/>
        </a:accent4>
        <a:accent5>
          <a:srgbClr val="ABC8E2"/>
        </a:accent5>
        <a:accent6>
          <a:srgbClr val="8BC2D9"/>
        </a:accent6>
        <a:hlink>
          <a:srgbClr val="FFE2A7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F515C"/>
        </a:dk1>
        <a:lt1>
          <a:srgbClr val="FFFFFF"/>
        </a:lt1>
        <a:dk2>
          <a:srgbClr val="005782"/>
        </a:dk2>
        <a:lt2>
          <a:srgbClr val="C8C8C8"/>
        </a:lt2>
        <a:accent1>
          <a:srgbClr val="2295CC"/>
        </a:accent1>
        <a:accent2>
          <a:srgbClr val="9AD6F0"/>
        </a:accent2>
        <a:accent3>
          <a:srgbClr val="FFFFFF"/>
        </a:accent3>
        <a:accent4>
          <a:srgbClr val="34444D"/>
        </a:accent4>
        <a:accent5>
          <a:srgbClr val="ABC8E2"/>
        </a:accent5>
        <a:accent6>
          <a:srgbClr val="8BC2D9"/>
        </a:accent6>
        <a:hlink>
          <a:srgbClr val="FFE2A7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F515C"/>
        </a:dk1>
        <a:lt1>
          <a:srgbClr val="FFFFFF"/>
        </a:lt1>
        <a:dk2>
          <a:srgbClr val="005782"/>
        </a:dk2>
        <a:lt2>
          <a:srgbClr val="C8C8C8"/>
        </a:lt2>
        <a:accent1>
          <a:srgbClr val="2295CC"/>
        </a:accent1>
        <a:accent2>
          <a:srgbClr val="9AD6F0"/>
        </a:accent2>
        <a:accent3>
          <a:srgbClr val="FFFFFF"/>
        </a:accent3>
        <a:accent4>
          <a:srgbClr val="34444D"/>
        </a:accent4>
        <a:accent5>
          <a:srgbClr val="ABC8E2"/>
        </a:accent5>
        <a:accent6>
          <a:srgbClr val="8BC2D9"/>
        </a:accent6>
        <a:hlink>
          <a:srgbClr val="99CC00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00"/>
        </a:dk1>
        <a:lt1>
          <a:srgbClr val="FFFFFF"/>
        </a:lt1>
        <a:dk2>
          <a:srgbClr val="005782"/>
        </a:dk2>
        <a:lt2>
          <a:srgbClr val="C8C8C8"/>
        </a:lt2>
        <a:accent1>
          <a:srgbClr val="2295CC"/>
        </a:accent1>
        <a:accent2>
          <a:srgbClr val="9AD6F0"/>
        </a:accent2>
        <a:accent3>
          <a:srgbClr val="FFFFFF"/>
        </a:accent3>
        <a:accent4>
          <a:srgbClr val="000000"/>
        </a:accent4>
        <a:accent5>
          <a:srgbClr val="ABC8E2"/>
        </a:accent5>
        <a:accent6>
          <a:srgbClr val="8BC2D9"/>
        </a:accent6>
        <a:hlink>
          <a:srgbClr val="99CC00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B10135"/>
        </a:dk2>
        <a:lt2>
          <a:srgbClr val="C8C8C8"/>
        </a:lt2>
        <a:accent1>
          <a:srgbClr val="005A2E"/>
        </a:accent1>
        <a:accent2>
          <a:srgbClr val="9AD6F0"/>
        </a:accent2>
        <a:accent3>
          <a:srgbClr val="FFFFFF"/>
        </a:accent3>
        <a:accent4>
          <a:srgbClr val="000000"/>
        </a:accent4>
        <a:accent5>
          <a:srgbClr val="AAB5AD"/>
        </a:accent5>
        <a:accent6>
          <a:srgbClr val="8BC2D9"/>
        </a:accent6>
        <a:hlink>
          <a:srgbClr val="99CC00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B10135"/>
        </a:dk2>
        <a:lt2>
          <a:srgbClr val="C8C8C8"/>
        </a:lt2>
        <a:accent1>
          <a:srgbClr val="005A2E"/>
        </a:accent1>
        <a:accent2>
          <a:srgbClr val="325292"/>
        </a:accent2>
        <a:accent3>
          <a:srgbClr val="FFFFFF"/>
        </a:accent3>
        <a:accent4>
          <a:srgbClr val="000000"/>
        </a:accent4>
        <a:accent5>
          <a:srgbClr val="AAB5AD"/>
        </a:accent5>
        <a:accent6>
          <a:srgbClr val="2C4984"/>
        </a:accent6>
        <a:hlink>
          <a:srgbClr val="333399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B10135"/>
        </a:dk2>
        <a:lt2>
          <a:srgbClr val="C8C8C8"/>
        </a:lt2>
        <a:accent1>
          <a:srgbClr val="005A2E"/>
        </a:accent1>
        <a:accent2>
          <a:srgbClr val="325292"/>
        </a:accent2>
        <a:accent3>
          <a:srgbClr val="FFFFFF"/>
        </a:accent3>
        <a:accent4>
          <a:srgbClr val="000000"/>
        </a:accent4>
        <a:accent5>
          <a:srgbClr val="AAB5AD"/>
        </a:accent5>
        <a:accent6>
          <a:srgbClr val="2C4984"/>
        </a:accent6>
        <a:hlink>
          <a:srgbClr val="461964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2A7DC5"/>
        </a:dk2>
        <a:lt2>
          <a:srgbClr val="C8C8C8"/>
        </a:lt2>
        <a:accent1>
          <a:srgbClr val="008F36"/>
        </a:accent1>
        <a:accent2>
          <a:srgbClr val="603385"/>
        </a:accent2>
        <a:accent3>
          <a:srgbClr val="FFFFFF"/>
        </a:accent3>
        <a:accent4>
          <a:srgbClr val="000000"/>
        </a:accent4>
        <a:accent5>
          <a:srgbClr val="AAC6AE"/>
        </a:accent5>
        <a:accent6>
          <a:srgbClr val="562D78"/>
        </a:accent6>
        <a:hlink>
          <a:srgbClr val="0D387D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2A7DC5"/>
        </a:dk2>
        <a:lt2>
          <a:srgbClr val="C8C8C8"/>
        </a:lt2>
        <a:accent1>
          <a:srgbClr val="008F36"/>
        </a:accent1>
        <a:accent2>
          <a:srgbClr val="603385"/>
        </a:accent2>
        <a:accent3>
          <a:srgbClr val="FFFFFF"/>
        </a:accent3>
        <a:accent4>
          <a:srgbClr val="000000"/>
        </a:accent4>
        <a:accent5>
          <a:srgbClr val="AAC6AE"/>
        </a:accent5>
        <a:accent6>
          <a:srgbClr val="562D78"/>
        </a:accent6>
        <a:hlink>
          <a:srgbClr val="0D387D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9ED6E07DC2B4ABF890210FF6B6F4E" ma:contentTypeVersion="13" ma:contentTypeDescription="Create a new document." ma:contentTypeScope="" ma:versionID="d495331cd28742959d0b5b82a4eb6cd3">
  <xsd:schema xmlns:xsd="http://www.w3.org/2001/XMLSchema" xmlns:xs="http://www.w3.org/2001/XMLSchema" xmlns:p="http://schemas.microsoft.com/office/2006/metadata/properties" xmlns:ns3="d3166e5a-8848-483f-ae7e-d282095b6884" xmlns:ns4="043e4675-5911-483c-bdb4-3187d281bd15" targetNamespace="http://schemas.microsoft.com/office/2006/metadata/properties" ma:root="true" ma:fieldsID="f7f454cb98126c01f730f84f7e1f90d5" ns3:_="" ns4:_="">
    <xsd:import namespace="d3166e5a-8848-483f-ae7e-d282095b6884"/>
    <xsd:import namespace="043e4675-5911-483c-bdb4-3187d281bd1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66e5a-8848-483f-ae7e-d282095b68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3e4675-5911-483c-bdb4-3187d281bd1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899514-7071-4EA9-A8C3-28C7328A40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166e5a-8848-483f-ae7e-d282095b6884"/>
    <ds:schemaRef ds:uri="043e4675-5911-483c-bdb4-3187d281bd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854A46-761D-4C4B-9EFF-7BF99D5D43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53F601-CB0C-42E5-A04F-14CAEED8FC7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14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.AppleSystemUIFont</vt:lpstr>
      <vt:lpstr>Arial</vt:lpstr>
      <vt:lpstr>Arial Regular</vt:lpstr>
      <vt:lpstr>Calibri Regular</vt:lpstr>
      <vt:lpstr>Century Gothic</vt:lpstr>
      <vt:lpstr>Noto Sans ExtraCondensed Thin</vt:lpstr>
      <vt:lpstr>Default Design</vt:lpstr>
      <vt:lpstr>2_Default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 Gucciardi</dc:creator>
  <cp:lastModifiedBy>April Gucciardi</cp:lastModifiedBy>
  <cp:revision>2</cp:revision>
  <dcterms:created xsi:type="dcterms:W3CDTF">2020-09-04T15:38:15Z</dcterms:created>
  <dcterms:modified xsi:type="dcterms:W3CDTF">2020-09-04T15:56:37Z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0x010100FC39ED6E07DC2B4ABF890210FF6B6F4E</vt:lpwstr>
  </property>
</Properties>
</file>